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6" r:id="rId9"/>
    <p:sldId id="263" r:id="rId10"/>
    <p:sldId id="264" r:id="rId11"/>
    <p:sldId id="265" r:id="rId12"/>
    <p:sldId id="267" r:id="rId13"/>
    <p:sldId id="268" r:id="rId14"/>
    <p:sldId id="269" r:id="rId15"/>
    <p:sldId id="270" r:id="rId16"/>
    <p:sldId id="271" r:id="rId17"/>
    <p:sldId id="273" r:id="rId18"/>
    <p:sldId id="274" r:id="rId19"/>
    <p:sldId id="276" r:id="rId20"/>
    <p:sldId id="275" r:id="rId21"/>
    <p:sldId id="278" r:id="rId22"/>
    <p:sldId id="279" r:id="rId23"/>
    <p:sldId id="280" r:id="rId24"/>
    <p:sldId id="281" r:id="rId25"/>
    <p:sldId id="282" r:id="rId26"/>
    <p:sldId id="283" r:id="rId27"/>
    <p:sldId id="287" r:id="rId28"/>
    <p:sldId id="284" r:id="rId29"/>
    <p:sldId id="285" r:id="rId30"/>
    <p:sldId id="286" r:id="rId31"/>
    <p:sldId id="290" r:id="rId32"/>
    <p:sldId id="288" r:id="rId33"/>
    <p:sldId id="291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824AC1-E6C8-4353-1BC3-BC893C61B2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49AE42-A321-E6C1-422D-6ECE791DF8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D7200A-0FDC-27B4-A906-6C2AF040D5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B4A40-1772-4582-9AEF-F2598612750C}" type="datetimeFigureOut">
              <a:rPr lang="en-CA" smtClean="0"/>
              <a:t>2023-02-04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E72866-051E-59E1-B323-FC6696792B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EE7F3A-5401-2DDA-F2F0-EB6F83F61C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D86D4A-D367-4047-9F28-62B76F33BC2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173834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65EAC2-979C-89AA-0716-70B470CD6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1E132B5-AFDE-F48E-38DE-11F260C7CE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9A9DA0-F29A-6B15-7CEE-3C536B1720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B4A40-1772-4582-9AEF-F2598612750C}" type="datetimeFigureOut">
              <a:rPr lang="en-CA" smtClean="0"/>
              <a:t>2023-02-04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05376B-FEEA-BEA1-4575-58621CA94B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22A39E-405A-1538-7804-1003082EF6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D86D4A-D367-4047-9F28-62B76F33BC2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476974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49FF860-A144-766C-C8D9-8FDB2621E13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B95255-C71D-8AC9-5E40-7FB19BD03E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06A352-49C4-A722-6219-CA6359074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B4A40-1772-4582-9AEF-F2598612750C}" type="datetimeFigureOut">
              <a:rPr lang="en-CA" smtClean="0"/>
              <a:t>2023-02-04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9B4173-4C33-6F48-3802-05FC6B7B07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70E0CA-2D12-D691-DEA5-70F549F3D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D86D4A-D367-4047-9F28-62B76F33BC2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741711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1E20EE-CD7D-062D-F10B-B80795667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3AA76-DAF8-55C9-9038-899F0C72A9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F460D3-B267-2504-8525-289E2397C5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B4A40-1772-4582-9AEF-F2598612750C}" type="datetimeFigureOut">
              <a:rPr lang="en-CA" smtClean="0"/>
              <a:t>2023-02-04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8DB7F8-57B9-F3E8-C65B-AE7085C43A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F2A08E-7848-7C35-B999-1D599084F7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D86D4A-D367-4047-9F28-62B76F33BC2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856755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8C01A0-874B-1B71-2182-C60D9C6463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3566B2-53FF-79A4-B2F6-637AECAB6E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062EBE-E878-BE93-D45A-EA12C5F1AD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B4A40-1772-4582-9AEF-F2598612750C}" type="datetimeFigureOut">
              <a:rPr lang="en-CA" smtClean="0"/>
              <a:t>2023-02-04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06A200-187A-0066-5355-4D26BB3106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1EC227-CEF3-FD81-B3D2-3EF8D21EC7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D86D4A-D367-4047-9F28-62B76F33BC2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527423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4230F-0039-138B-3294-9007AAE9E0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793444-BCE3-E7D1-8376-FDF90B0B54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4C0C4B-C3A3-C4D5-A105-548309DF80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51A35F-DCFD-38AE-EA92-F884322707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B4A40-1772-4582-9AEF-F2598612750C}" type="datetimeFigureOut">
              <a:rPr lang="en-CA" smtClean="0"/>
              <a:t>2023-02-04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DB2AD1-BDCA-9360-520A-5F6E91FA33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9BA97A-4E03-810E-E080-13A61908DC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D86D4A-D367-4047-9F28-62B76F33BC2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790438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F4102-CA0F-EC36-1E56-927D887608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AAFAB7-C4A4-ED49-71E4-652E02912B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E00C02-2FDA-0C49-8ABA-1C8C742958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924DB9C-0853-FA19-66A2-7EA62BC4D2C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BBD8612-54CA-30B1-A4A3-A37327CCE9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F1D1696-4593-9980-8057-E408B624DB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B4A40-1772-4582-9AEF-F2598612750C}" type="datetimeFigureOut">
              <a:rPr lang="en-CA" smtClean="0"/>
              <a:t>2023-02-04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6BED644-4343-064D-E6F2-3DE2A8FFDC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CD71DE7-046A-082C-826C-C11D6B4D76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D86D4A-D367-4047-9F28-62B76F33BC2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839240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56CC36-5535-F7F1-A24C-727405DFF4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3763FAA-604F-E8B2-4F88-D37AA69FA4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B4A40-1772-4582-9AEF-F2598612750C}" type="datetimeFigureOut">
              <a:rPr lang="en-CA" smtClean="0"/>
              <a:t>2023-02-04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BB9D96-28BC-D3B0-E950-2FE9E1E252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0258AB-F485-6198-BA5A-465E0F3FBD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D86D4A-D367-4047-9F28-62B76F33BC2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515610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C5E77CE-7C59-24F4-2B45-629F690F6B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B4A40-1772-4582-9AEF-F2598612750C}" type="datetimeFigureOut">
              <a:rPr lang="en-CA" smtClean="0"/>
              <a:t>2023-02-04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015E822-6484-B67C-6A9C-0445413AA4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922746-EEB1-90B4-6F2B-BB9EF34729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D86D4A-D367-4047-9F28-62B76F33BC2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415793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402A1-550E-0ACC-81FA-3564E07C73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5AFE79-AB5F-D3FE-2F3E-6C16CD7365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8E41B9-A5FC-1A9A-D29A-DCC06F6D69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21A609-75AB-2C7A-A63F-5602F7B261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B4A40-1772-4582-9AEF-F2598612750C}" type="datetimeFigureOut">
              <a:rPr lang="en-CA" smtClean="0"/>
              <a:t>2023-02-04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38DC5E-8FAE-FDB6-3721-C61E01F0B5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A32485-530E-C9FA-DE6C-254A6827C2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D86D4A-D367-4047-9F28-62B76F33BC2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571597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09AC60-3423-93A4-00C0-A6D4803019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3C1B49-A3B2-5B49-44CB-0E5932E2A64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442D52-B393-6D07-42E3-F7E8777345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839356-D840-9E0F-61A3-C226195309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B4A40-1772-4582-9AEF-F2598612750C}" type="datetimeFigureOut">
              <a:rPr lang="en-CA" smtClean="0"/>
              <a:t>2023-02-04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7CD212-58B7-A4A7-7D8D-381980814A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C9363F-2337-5776-2EB6-B5B54B878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D86D4A-D367-4047-9F28-62B76F33BC2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533742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E65A2F6-CD6F-730E-F89D-E189155055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8CB03C-5332-D832-CBC7-E9B0F52DD5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0D00BA-9276-99C9-3E24-2DEE7C2698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BB4A40-1772-4582-9AEF-F2598612750C}" type="datetimeFigureOut">
              <a:rPr lang="en-CA" smtClean="0"/>
              <a:t>2023-02-04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8420FD-8399-2147-839D-C553AC1C37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B32CB0-9C9A-D8B2-2DC3-FEB4C9075E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D86D4A-D367-4047-9F28-62B76F33BC2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341327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anupdamoda.github.io/AceOnlineShoePortal/index.html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B70C03-838B-37E5-4F55-11808B17464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sz="6000" b="1" dirty="0"/>
              <a:t>Lab 1</a:t>
            </a:r>
            <a:br>
              <a:rPr lang="en-CA" sz="6000" b="1" dirty="0"/>
            </a:br>
            <a:endParaRPr lang="en-C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00FA05E-3F1A-3E70-0163-D77CC061D1C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CA" sz="3600" b="1" dirty="0"/>
              <a:t>User Defined Modules</a:t>
            </a:r>
            <a:endParaRPr lang="en-CA" sz="3600" dirty="0"/>
          </a:p>
        </p:txBody>
      </p:sp>
    </p:spTree>
    <p:extLst>
      <p:ext uri="{BB962C8B-B14F-4D97-AF65-F5344CB8AC3E}">
        <p14:creationId xmlns:p14="http://schemas.microsoft.com/office/powerpoint/2010/main" val="14083793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D87DE-FE67-5C35-DED2-8AAE2BA3B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365125"/>
            <a:ext cx="10862187" cy="1325563"/>
          </a:xfrm>
        </p:spPr>
        <p:txBody>
          <a:bodyPr/>
          <a:lstStyle/>
          <a:p>
            <a:r>
              <a:rPr lang="en-CA" dirty="0" err="1"/>
              <a:t>XScan</a:t>
            </a:r>
            <a:r>
              <a:rPr lang="en-CA" dirty="0"/>
              <a:t> window opens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459F95-E921-B031-A208-75BF7C6EE8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7291" y="2034237"/>
            <a:ext cx="6771962" cy="4066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4885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D87DE-FE67-5C35-DED2-8AAE2BA3B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365125"/>
            <a:ext cx="10862187" cy="1325563"/>
          </a:xfrm>
        </p:spPr>
        <p:txBody>
          <a:bodyPr/>
          <a:lstStyle/>
          <a:p>
            <a:r>
              <a:rPr lang="en-CA" dirty="0" err="1"/>
              <a:t>XScan</a:t>
            </a:r>
            <a:r>
              <a:rPr lang="en-CA" dirty="0"/>
              <a:t> window opens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BEDEF1-4E4A-8410-2615-7E605E33AF11}"/>
              </a:ext>
            </a:extLst>
          </p:cNvPr>
          <p:cNvSpPr txBox="1"/>
          <p:nvPr/>
        </p:nvSpPr>
        <p:spPr>
          <a:xfrm>
            <a:off x="1278194" y="1690688"/>
            <a:ext cx="968477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000" dirty="0"/>
              <a:t>Click on the Menu and Sig-in Portal.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000" dirty="0"/>
              <a:t>Observe that the Technical property for the test object is green and says it is unique.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0112CE4-25AE-41BD-827F-FC2D4EC5CF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9741" y="2560409"/>
            <a:ext cx="6938009" cy="4255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6391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D87DE-FE67-5C35-DED2-8AAE2BA3B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365125"/>
            <a:ext cx="10862187" cy="1325563"/>
          </a:xfrm>
        </p:spPr>
        <p:txBody>
          <a:bodyPr/>
          <a:lstStyle/>
          <a:p>
            <a:r>
              <a:rPr lang="en-CA" dirty="0" err="1"/>
              <a:t>XScan</a:t>
            </a:r>
            <a:r>
              <a:rPr lang="en-CA" dirty="0"/>
              <a:t> window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BEDEF1-4E4A-8410-2615-7E605E33AF11}"/>
              </a:ext>
            </a:extLst>
          </p:cNvPr>
          <p:cNvSpPr txBox="1"/>
          <p:nvPr/>
        </p:nvSpPr>
        <p:spPr>
          <a:xfrm>
            <a:off x="1278194" y="1690688"/>
            <a:ext cx="968477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000" dirty="0"/>
              <a:t>View Properties.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000" dirty="0"/>
              <a:t>Click Close.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8AE07E-11D6-776D-27FA-9BE6A9E746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5342" y="2485473"/>
            <a:ext cx="8170606" cy="3367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2239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D87DE-FE67-5C35-DED2-8AAE2BA3B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335628"/>
            <a:ext cx="10862187" cy="1325563"/>
          </a:xfrm>
        </p:spPr>
        <p:txBody>
          <a:bodyPr/>
          <a:lstStyle/>
          <a:p>
            <a:r>
              <a:rPr lang="en-CA" dirty="0"/>
              <a:t>Close </a:t>
            </a:r>
            <a:r>
              <a:rPr lang="en-CA" dirty="0" err="1"/>
              <a:t>XScan</a:t>
            </a:r>
            <a:r>
              <a:rPr lang="en-CA" dirty="0"/>
              <a:t> window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BEDEF1-4E4A-8410-2615-7E605E33AF11}"/>
              </a:ext>
            </a:extLst>
          </p:cNvPr>
          <p:cNvSpPr txBox="1"/>
          <p:nvPr/>
        </p:nvSpPr>
        <p:spPr>
          <a:xfrm>
            <a:off x="1278194" y="1690688"/>
            <a:ext cx="968477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000" dirty="0"/>
              <a:t>The </a:t>
            </a:r>
            <a:r>
              <a:rPr lang="en-CA" sz="2000" dirty="0" err="1"/>
              <a:t>Xscan</a:t>
            </a:r>
            <a:r>
              <a:rPr lang="en-CA" sz="2000" dirty="0"/>
              <a:t> is ready for next. Close it.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8EFB8A-830B-BA07-CC2B-B04E780B5A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7962" y="2501358"/>
            <a:ext cx="7388298" cy="4356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9039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D87DE-FE67-5C35-DED2-8AAE2BA3B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335628"/>
            <a:ext cx="10862187" cy="1325563"/>
          </a:xfrm>
        </p:spPr>
        <p:txBody>
          <a:bodyPr/>
          <a:lstStyle/>
          <a:p>
            <a:r>
              <a:rPr lang="en-CA" dirty="0"/>
              <a:t>Verify the Module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BEDEF1-4E4A-8410-2615-7E605E33AF11}"/>
              </a:ext>
            </a:extLst>
          </p:cNvPr>
          <p:cNvSpPr txBox="1"/>
          <p:nvPr/>
        </p:nvSpPr>
        <p:spPr>
          <a:xfrm>
            <a:off x="1278194" y="1690688"/>
            <a:ext cx="968477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000" dirty="0"/>
              <a:t>Go to TOSCA Modules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000" dirty="0"/>
              <a:t>Observe the new User Defined Module created.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AB63C8-FAAB-26DF-6F00-A1EB68BC7C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8194" y="2428071"/>
            <a:ext cx="9035845" cy="4108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7096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D87DE-FE67-5C35-DED2-8AAE2BA3B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335628"/>
            <a:ext cx="10862187" cy="1325563"/>
          </a:xfrm>
        </p:spPr>
        <p:txBody>
          <a:bodyPr/>
          <a:lstStyle/>
          <a:p>
            <a:r>
              <a:rPr lang="en-CA" dirty="0"/>
              <a:t>Log in - Identify by Anchor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BEDEF1-4E4A-8410-2615-7E605E33AF11}"/>
              </a:ext>
            </a:extLst>
          </p:cNvPr>
          <p:cNvSpPr txBox="1"/>
          <p:nvPr/>
        </p:nvSpPr>
        <p:spPr>
          <a:xfrm>
            <a:off x="1278194" y="1690688"/>
            <a:ext cx="968477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000" dirty="0"/>
              <a:t>Login to the application using </a:t>
            </a:r>
            <a:r>
              <a:rPr lang="en-CA" sz="2000" dirty="0" err="1"/>
              <a:t>tlisbon</a:t>
            </a:r>
            <a:r>
              <a:rPr lang="en-CA" sz="2000" dirty="0"/>
              <a:t>/</a:t>
            </a:r>
            <a:r>
              <a:rPr lang="en-CA" sz="2000" dirty="0" err="1"/>
              <a:t>tlisbon</a:t>
            </a:r>
            <a:endParaRPr lang="en-CA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6E2524-1234-9136-AC30-3A43504557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9973" y="2227224"/>
            <a:ext cx="8023123" cy="451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1891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D87DE-FE67-5C35-DED2-8AAE2BA3B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335628"/>
            <a:ext cx="10862187" cy="1325563"/>
          </a:xfrm>
        </p:spPr>
        <p:txBody>
          <a:bodyPr/>
          <a:lstStyle/>
          <a:p>
            <a:r>
              <a:rPr lang="en-CA" dirty="0"/>
              <a:t>Scan - Identify by Anchor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BEDEF1-4E4A-8410-2615-7E605E33AF11}"/>
              </a:ext>
            </a:extLst>
          </p:cNvPr>
          <p:cNvSpPr txBox="1"/>
          <p:nvPr/>
        </p:nvSpPr>
        <p:spPr>
          <a:xfrm>
            <a:off x="1278194" y="1690688"/>
            <a:ext cx="968477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000" dirty="0"/>
              <a:t>Scan the this page. Same as above steps.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A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645B82-024A-D4D3-A978-7BD229F343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6167" y="2384746"/>
            <a:ext cx="7639665" cy="4137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5268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D87DE-FE67-5C35-DED2-8AAE2BA3B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335628"/>
            <a:ext cx="10862187" cy="1325563"/>
          </a:xfrm>
        </p:spPr>
        <p:txBody>
          <a:bodyPr/>
          <a:lstStyle/>
          <a:p>
            <a:r>
              <a:rPr lang="en-CA" dirty="0"/>
              <a:t>Advanced View - Identify by Anchor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BEDEF1-4E4A-8410-2615-7E605E33AF11}"/>
              </a:ext>
            </a:extLst>
          </p:cNvPr>
          <p:cNvSpPr txBox="1"/>
          <p:nvPr/>
        </p:nvSpPr>
        <p:spPr>
          <a:xfrm>
            <a:off x="1278194" y="1690688"/>
            <a:ext cx="968477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000" dirty="0"/>
              <a:t>Click on Advanced on </a:t>
            </a:r>
            <a:r>
              <a:rPr lang="en-CA" sz="2000" dirty="0" err="1"/>
              <a:t>Xscan</a:t>
            </a:r>
            <a:r>
              <a:rPr lang="en-CA" sz="20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A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8989645-08E5-CD1C-93AA-C141E986A1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6451" y="2111246"/>
            <a:ext cx="8593394" cy="4411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4952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D87DE-FE67-5C35-DED2-8AAE2BA3B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335628"/>
            <a:ext cx="10862187" cy="1325563"/>
          </a:xfrm>
        </p:spPr>
        <p:txBody>
          <a:bodyPr/>
          <a:lstStyle/>
          <a:p>
            <a:r>
              <a:rPr lang="en-CA" dirty="0"/>
              <a:t>No Unique items - Identify by Anchor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BEDEF1-4E4A-8410-2615-7E605E33AF11}"/>
              </a:ext>
            </a:extLst>
          </p:cNvPr>
          <p:cNvSpPr txBox="1"/>
          <p:nvPr/>
        </p:nvSpPr>
        <p:spPr>
          <a:xfrm>
            <a:off x="1080319" y="1415384"/>
            <a:ext cx="968477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000" dirty="0"/>
              <a:t>Select the “Click here for Exclusive Collection” button. It is not unique.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000" dirty="0"/>
              <a:t>Select “Home” item (Parent element)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11B53C-EEE0-01C9-B38F-39A72FD46E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9470" y="2399869"/>
            <a:ext cx="7983794" cy="3772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9052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D87DE-FE67-5C35-DED2-8AAE2BA3B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335628"/>
            <a:ext cx="10862187" cy="1325563"/>
          </a:xfrm>
        </p:spPr>
        <p:txBody>
          <a:bodyPr/>
          <a:lstStyle/>
          <a:p>
            <a:r>
              <a:rPr lang="en-CA" dirty="0"/>
              <a:t>Result - Identify by Anchor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BEDEF1-4E4A-8410-2615-7E605E33AF11}"/>
              </a:ext>
            </a:extLst>
          </p:cNvPr>
          <p:cNvSpPr txBox="1"/>
          <p:nvPr/>
        </p:nvSpPr>
        <p:spPr>
          <a:xfrm>
            <a:off x="1080319" y="1415384"/>
            <a:ext cx="968477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000" dirty="0"/>
              <a:t>Select the Identify by Anchor.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000" dirty="0"/>
              <a:t>Drag and Drop “Home” to the right box. Green message appears that button is unique.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11B53C-EEE0-01C9-B38F-39A72FD46E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0309" y="2478527"/>
            <a:ext cx="7983794" cy="3772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4360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62CA7-1A24-0C31-5FE8-A8743735A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Application Under Test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8CC39-70AF-5EBD-1B68-4D24927A22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>
                <a:hlinkClick r:id="rId2"/>
              </a:rPr>
              <a:t>Ace Online Shoe Portal (anupdamoda.github.io)</a:t>
            </a:r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23A80C-581D-3481-63C2-A89EE9C6C3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2826" y="2580570"/>
            <a:ext cx="7629832" cy="4024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60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D87DE-FE67-5C35-DED2-8AAE2BA3B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335628"/>
            <a:ext cx="10862187" cy="1325563"/>
          </a:xfrm>
        </p:spPr>
        <p:txBody>
          <a:bodyPr/>
          <a:lstStyle/>
          <a:p>
            <a:r>
              <a:rPr lang="en-CA" dirty="0"/>
              <a:t>Result - Identify by Anchor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9DE6E61-2A2D-1B50-EA67-081047EACE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0813" y="1815494"/>
            <a:ext cx="9400868" cy="502791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EAE39ED-FCD6-28A1-C5FD-A4A875C663C0}"/>
              </a:ext>
            </a:extLst>
          </p:cNvPr>
          <p:cNvSpPr txBox="1"/>
          <p:nvPr/>
        </p:nvSpPr>
        <p:spPr>
          <a:xfrm>
            <a:off x="1080319" y="1415384"/>
            <a:ext cx="968477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000" dirty="0"/>
              <a:t>Click Finish Screen.</a:t>
            </a:r>
          </a:p>
        </p:txBody>
      </p:sp>
    </p:spTree>
    <p:extLst>
      <p:ext uri="{BB962C8B-B14F-4D97-AF65-F5344CB8AC3E}">
        <p14:creationId xmlns:p14="http://schemas.microsoft.com/office/powerpoint/2010/main" val="1165129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D87DE-FE67-5C35-DED2-8AAE2BA3B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335628"/>
            <a:ext cx="10862187" cy="1325563"/>
          </a:xfrm>
        </p:spPr>
        <p:txBody>
          <a:bodyPr/>
          <a:lstStyle/>
          <a:p>
            <a:r>
              <a:rPr lang="en-CA" dirty="0"/>
              <a:t>Result - Identify by Anchor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AE39ED-FCD6-28A1-C5FD-A4A875C663C0}"/>
              </a:ext>
            </a:extLst>
          </p:cNvPr>
          <p:cNvSpPr txBox="1"/>
          <p:nvPr/>
        </p:nvSpPr>
        <p:spPr>
          <a:xfrm>
            <a:off x="1080319" y="1415384"/>
            <a:ext cx="968477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000" dirty="0"/>
              <a:t>New Module is created.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8099FC-EE8E-E854-D3A5-F9379E15EC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812" y="2040158"/>
            <a:ext cx="9094839" cy="3854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0564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D87DE-FE67-5C35-DED2-8AAE2BA3B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335628"/>
            <a:ext cx="10862187" cy="1325563"/>
          </a:xfrm>
        </p:spPr>
        <p:txBody>
          <a:bodyPr/>
          <a:lstStyle/>
          <a:p>
            <a:r>
              <a:rPr lang="en-CA" dirty="0"/>
              <a:t>Rename the 2 User Defined Modules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AE39ED-FCD6-28A1-C5FD-A4A875C663C0}"/>
              </a:ext>
            </a:extLst>
          </p:cNvPr>
          <p:cNvSpPr txBox="1"/>
          <p:nvPr/>
        </p:nvSpPr>
        <p:spPr>
          <a:xfrm>
            <a:off x="1080319" y="1415384"/>
            <a:ext cx="968477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000" dirty="0"/>
              <a:t>Right Click on Module </a:t>
            </a:r>
            <a:r>
              <a:rPr lang="en-CA" sz="2000" dirty="0">
                <a:sym typeface="Wingdings" panose="05000000000000000000" pitchFamily="2" charset="2"/>
              </a:rPr>
              <a:t> Rename icon</a:t>
            </a:r>
            <a:endParaRPr lang="en-CA" sz="2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5CEFC75-1448-466A-EEFA-67A4D836BB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614" y="2407712"/>
            <a:ext cx="4120570" cy="280338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D268942-F722-C0EB-7F1F-3D02518B29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1352" y="2280642"/>
            <a:ext cx="4181475" cy="3057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5037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D87DE-FE67-5C35-DED2-8AAE2BA3B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335628"/>
            <a:ext cx="10862187" cy="1325563"/>
          </a:xfrm>
        </p:spPr>
        <p:txBody>
          <a:bodyPr/>
          <a:lstStyle/>
          <a:p>
            <a:r>
              <a:rPr lang="en-CA" dirty="0"/>
              <a:t>Identify by Image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AE39ED-FCD6-28A1-C5FD-A4A875C663C0}"/>
              </a:ext>
            </a:extLst>
          </p:cNvPr>
          <p:cNvSpPr txBox="1"/>
          <p:nvPr/>
        </p:nvSpPr>
        <p:spPr>
          <a:xfrm>
            <a:off x="1080319" y="1415384"/>
            <a:ext cx="968477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000" dirty="0"/>
              <a:t>Open the application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2E2BAB-B095-2002-A771-C866379D91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0811" y="2010272"/>
            <a:ext cx="8023123" cy="451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6938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D87DE-FE67-5C35-DED2-8AAE2BA3B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335628"/>
            <a:ext cx="10862187" cy="1325563"/>
          </a:xfrm>
        </p:spPr>
        <p:txBody>
          <a:bodyPr/>
          <a:lstStyle/>
          <a:p>
            <a:r>
              <a:rPr lang="en-CA" dirty="0"/>
              <a:t>Identify by Image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AE39ED-FCD6-28A1-C5FD-A4A875C663C0}"/>
              </a:ext>
            </a:extLst>
          </p:cNvPr>
          <p:cNvSpPr txBox="1"/>
          <p:nvPr/>
        </p:nvSpPr>
        <p:spPr>
          <a:xfrm>
            <a:off x="1080319" y="1415384"/>
            <a:ext cx="968477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000" dirty="0"/>
              <a:t>Scan the application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FBDC62-55D5-9B24-63C0-9E2C8BF15B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0696" y="2158604"/>
            <a:ext cx="7639665" cy="4137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7535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D87DE-FE67-5C35-DED2-8AAE2BA3B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335628"/>
            <a:ext cx="10862187" cy="1325563"/>
          </a:xfrm>
        </p:spPr>
        <p:txBody>
          <a:bodyPr/>
          <a:lstStyle/>
          <a:p>
            <a:r>
              <a:rPr lang="en-CA" dirty="0"/>
              <a:t>Advanced View - Identify by Image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1ADF39-BCDD-E1B8-80FA-E9DE62747E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5006" y="1661191"/>
            <a:ext cx="8593394" cy="4411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059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D87DE-FE67-5C35-DED2-8AAE2BA3B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335628"/>
            <a:ext cx="10862187" cy="1325563"/>
          </a:xfrm>
        </p:spPr>
        <p:txBody>
          <a:bodyPr/>
          <a:lstStyle/>
          <a:p>
            <a:r>
              <a:rPr lang="en-CA" dirty="0"/>
              <a:t>Select second IMG - Identify by Image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52E617-8C06-3499-B5D6-7DBB5E1702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6828" y="1938584"/>
            <a:ext cx="8941340" cy="491941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F3BB96D-7294-EFDE-3C52-9DD859787D43}"/>
              </a:ext>
            </a:extLst>
          </p:cNvPr>
          <p:cNvSpPr txBox="1"/>
          <p:nvPr/>
        </p:nvSpPr>
        <p:spPr>
          <a:xfrm>
            <a:off x="1080319" y="1461136"/>
            <a:ext cx="968477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000" dirty="0"/>
              <a:t>Observe the technical properties are not unique.</a:t>
            </a:r>
          </a:p>
        </p:txBody>
      </p:sp>
    </p:spTree>
    <p:extLst>
      <p:ext uri="{BB962C8B-B14F-4D97-AF65-F5344CB8AC3E}">
        <p14:creationId xmlns:p14="http://schemas.microsoft.com/office/powerpoint/2010/main" val="38311753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1EB33C0-717E-3B9A-D3BB-D736FA60AD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3796" y="1504336"/>
            <a:ext cx="8897558" cy="4613721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9C61ABB-31F1-8F63-7FAC-1FF62AB62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335628"/>
            <a:ext cx="10862187" cy="1325563"/>
          </a:xfrm>
        </p:spPr>
        <p:txBody>
          <a:bodyPr/>
          <a:lstStyle/>
          <a:p>
            <a:r>
              <a:rPr lang="en-CA" dirty="0"/>
              <a:t>View second IMG - Identify by Image</a:t>
            </a:r>
          </a:p>
        </p:txBody>
      </p:sp>
    </p:spTree>
    <p:extLst>
      <p:ext uri="{BB962C8B-B14F-4D97-AF65-F5344CB8AC3E}">
        <p14:creationId xmlns:p14="http://schemas.microsoft.com/office/powerpoint/2010/main" val="23503321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D87DE-FE67-5C35-DED2-8AAE2BA3B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335628"/>
            <a:ext cx="10862187" cy="1325563"/>
          </a:xfrm>
        </p:spPr>
        <p:txBody>
          <a:bodyPr/>
          <a:lstStyle/>
          <a:p>
            <a:r>
              <a:rPr lang="en-CA" dirty="0"/>
              <a:t>Select Identify by Image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FC6812-92AD-CDA0-AF7B-FE271EDD1E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932" y="1959846"/>
            <a:ext cx="4491346" cy="367403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D5E5FC3-F824-9AE7-9852-CA49366BDF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7363" y="833437"/>
            <a:ext cx="3590925" cy="519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3452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D87DE-FE67-5C35-DED2-8AAE2BA3B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335628"/>
            <a:ext cx="10862187" cy="1325563"/>
          </a:xfrm>
        </p:spPr>
        <p:txBody>
          <a:bodyPr/>
          <a:lstStyle/>
          <a:p>
            <a:r>
              <a:rPr lang="en-CA" dirty="0"/>
              <a:t>Scan the anchor - Identify by Image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3BB96D-7294-EFDE-3C52-9DD859787D43}"/>
              </a:ext>
            </a:extLst>
          </p:cNvPr>
          <p:cNvSpPr txBox="1"/>
          <p:nvPr/>
        </p:nvSpPr>
        <p:spPr>
          <a:xfrm>
            <a:off x="1080319" y="1461136"/>
            <a:ext cx="968477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000" dirty="0"/>
              <a:t>Ensure application is zoomed at 90%.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030DF4-22E4-7D11-2F03-553A761F99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1315" y="2368232"/>
            <a:ext cx="7402555" cy="4332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186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D87DE-FE67-5C35-DED2-8AAE2BA3B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TOSCA Commander and Workspace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3B05C7-71E3-1799-807B-306EC4C1FA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781" y="1466195"/>
            <a:ext cx="11090035" cy="4787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5898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D87DE-FE67-5C35-DED2-8AAE2BA3B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335628"/>
            <a:ext cx="10862187" cy="1325563"/>
          </a:xfrm>
        </p:spPr>
        <p:txBody>
          <a:bodyPr/>
          <a:lstStyle/>
          <a:p>
            <a:r>
              <a:rPr lang="en-CA" dirty="0"/>
              <a:t>IMG is unique - Identify by Image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3BB96D-7294-EFDE-3C52-9DD859787D43}"/>
              </a:ext>
            </a:extLst>
          </p:cNvPr>
          <p:cNvSpPr txBox="1"/>
          <p:nvPr/>
        </p:nvSpPr>
        <p:spPr>
          <a:xfrm>
            <a:off x="1080319" y="1461136"/>
            <a:ext cx="968477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000" dirty="0"/>
              <a:t>Click Finish Screen.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2083F1-0C17-5DFB-8812-962122C97B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2322" y="2368337"/>
            <a:ext cx="8015743" cy="4558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6947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D87DE-FE67-5C35-DED2-8AAE2BA3B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335628"/>
            <a:ext cx="10862187" cy="1325563"/>
          </a:xfrm>
        </p:spPr>
        <p:txBody>
          <a:bodyPr/>
          <a:lstStyle/>
          <a:p>
            <a:r>
              <a:rPr lang="en-CA" dirty="0"/>
              <a:t>Image Properties - Identify by Image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3BB96D-7294-EFDE-3C52-9DD859787D43}"/>
              </a:ext>
            </a:extLst>
          </p:cNvPr>
          <p:cNvSpPr txBox="1"/>
          <p:nvPr/>
        </p:nvSpPr>
        <p:spPr>
          <a:xfrm>
            <a:off x="1080319" y="1461136"/>
            <a:ext cx="968477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000" dirty="0"/>
              <a:t>Screen Resolution should not change. If it changes the image will change.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000" dirty="0"/>
              <a:t>TOSCA can scan the </a:t>
            </a:r>
            <a:r>
              <a:rPr lang="en-CA" sz="2000" dirty="0" err="1"/>
              <a:t>img</a:t>
            </a:r>
            <a:r>
              <a:rPr lang="en-CA" sz="2000" dirty="0"/>
              <a:t> 95% accuracy.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2083F1-0C17-5DFB-8812-962122C97B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2322" y="2368337"/>
            <a:ext cx="8015743" cy="4558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9934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D87DE-FE67-5C35-DED2-8AAE2BA3B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335628"/>
            <a:ext cx="10862187" cy="1325563"/>
          </a:xfrm>
        </p:spPr>
        <p:txBody>
          <a:bodyPr/>
          <a:lstStyle/>
          <a:p>
            <a:r>
              <a:rPr lang="en-CA" dirty="0"/>
              <a:t>Result - Identify by Image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3BB96D-7294-EFDE-3C52-9DD859787D43}"/>
              </a:ext>
            </a:extLst>
          </p:cNvPr>
          <p:cNvSpPr txBox="1"/>
          <p:nvPr/>
        </p:nvSpPr>
        <p:spPr>
          <a:xfrm>
            <a:off x="1080319" y="1461136"/>
            <a:ext cx="968477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000" dirty="0"/>
              <a:t>Rename the new Module.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C6069F-126E-2CDA-ECA2-CD3929489C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9080" y="1981187"/>
            <a:ext cx="9026013" cy="4702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5129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7F81FE-8316-6680-2551-D56A262244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5258" y="1879293"/>
            <a:ext cx="3645310" cy="1325563"/>
          </a:xfrm>
        </p:spPr>
        <p:txBody>
          <a:bodyPr/>
          <a:lstStyle/>
          <a:p>
            <a:r>
              <a:rPr lang="en-CA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9572926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D87DE-FE67-5C35-DED2-8AAE2BA3B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Create a User Defined Module Folder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F9226E-F83B-75DE-8F7D-FA2446C7C4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5392" y="2893449"/>
            <a:ext cx="3562350" cy="2762250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432698B-5E79-CD32-7DB3-3043A65171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CA" dirty="0"/>
              <a:t>Right Click on Modules </a:t>
            </a:r>
            <a:r>
              <a:rPr lang="en-CA" dirty="0">
                <a:sym typeface="Wingdings" panose="05000000000000000000" pitchFamily="2" charset="2"/>
              </a:rPr>
              <a:t> Create (Standard Module)Folder</a:t>
            </a:r>
          </a:p>
          <a:p>
            <a:pPr marL="0" indent="0">
              <a:buNone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2734876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D87DE-FE67-5C35-DED2-8AAE2BA3B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User Defined Module Folder created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9898DA-AD66-0153-E599-3CFD1C4A4F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1037" y="1690688"/>
            <a:ext cx="7886700" cy="376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7634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D87DE-FE67-5C35-DED2-8AAE2BA3B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365125"/>
            <a:ext cx="10862187" cy="1325563"/>
          </a:xfrm>
        </p:spPr>
        <p:txBody>
          <a:bodyPr/>
          <a:lstStyle/>
          <a:p>
            <a:r>
              <a:rPr lang="en-CA" dirty="0"/>
              <a:t>View Properties of User Defined Module Folder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B20AF51-D4FD-87E5-85E9-3261AC593B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77586"/>
            <a:ext cx="12192000" cy="3302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9275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D87DE-FE67-5C35-DED2-8AAE2BA3B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365125"/>
            <a:ext cx="10862187" cy="1325563"/>
          </a:xfrm>
        </p:spPr>
        <p:txBody>
          <a:bodyPr/>
          <a:lstStyle/>
          <a:p>
            <a:r>
              <a:rPr lang="en-CA" dirty="0"/>
              <a:t>Scan the Application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BEDEF1-4E4A-8410-2615-7E605E33AF11}"/>
              </a:ext>
            </a:extLst>
          </p:cNvPr>
          <p:cNvSpPr txBox="1"/>
          <p:nvPr/>
        </p:nvSpPr>
        <p:spPr>
          <a:xfrm>
            <a:off x="1278194" y="1690688"/>
            <a:ext cx="83672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000" dirty="0"/>
              <a:t>Open the Application. Click on the hamburger icon to display the menu.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7BEB335-F683-09D3-7E1E-A656567E21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0809" y="2336048"/>
            <a:ext cx="7983794" cy="4084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3676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D87DE-FE67-5C35-DED2-8AAE2BA3B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365125"/>
            <a:ext cx="10862187" cy="1325563"/>
          </a:xfrm>
        </p:spPr>
        <p:txBody>
          <a:bodyPr/>
          <a:lstStyle/>
          <a:p>
            <a:r>
              <a:rPr lang="en-CA" dirty="0"/>
              <a:t>Scan the Application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BEDEF1-4E4A-8410-2615-7E605E33AF11}"/>
              </a:ext>
            </a:extLst>
          </p:cNvPr>
          <p:cNvSpPr txBox="1"/>
          <p:nvPr/>
        </p:nvSpPr>
        <p:spPr>
          <a:xfrm>
            <a:off x="1278194" y="1690688"/>
            <a:ext cx="83672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000" dirty="0"/>
              <a:t>Right Click on User Defined Module in TOSCA and select Scan Application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DDA14E3-0F71-098E-81C2-28D9C41345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3097" y="2539253"/>
            <a:ext cx="7325033" cy="3953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1306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D87DE-FE67-5C35-DED2-8AAE2BA3B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365125"/>
            <a:ext cx="10862187" cy="1325563"/>
          </a:xfrm>
        </p:spPr>
        <p:txBody>
          <a:bodyPr/>
          <a:lstStyle/>
          <a:p>
            <a:r>
              <a:rPr lang="en-CA" dirty="0"/>
              <a:t>Select the Application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33B5F8-F4D0-BEBB-79D1-445B82C044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6386" y="1469284"/>
            <a:ext cx="5476569" cy="5031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9697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</TotalTime>
  <Words>400</Words>
  <Application>Microsoft Office PowerPoint</Application>
  <PresentationFormat>Widescreen</PresentationFormat>
  <Paragraphs>63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7" baseType="lpstr">
      <vt:lpstr>Arial</vt:lpstr>
      <vt:lpstr>Calibri</vt:lpstr>
      <vt:lpstr>Calibri Light</vt:lpstr>
      <vt:lpstr>Office Theme</vt:lpstr>
      <vt:lpstr>Lab 1 </vt:lpstr>
      <vt:lpstr>Application Under Test</vt:lpstr>
      <vt:lpstr>TOSCA Commander and Workspace</vt:lpstr>
      <vt:lpstr>Create a User Defined Module Folder</vt:lpstr>
      <vt:lpstr>User Defined Module Folder created</vt:lpstr>
      <vt:lpstr>View Properties of User Defined Module Folder</vt:lpstr>
      <vt:lpstr>Scan the Application</vt:lpstr>
      <vt:lpstr>Scan the Application</vt:lpstr>
      <vt:lpstr>Select the Application</vt:lpstr>
      <vt:lpstr>XScan window opens</vt:lpstr>
      <vt:lpstr>XScan window opens</vt:lpstr>
      <vt:lpstr>XScan window </vt:lpstr>
      <vt:lpstr>Close XScan window </vt:lpstr>
      <vt:lpstr>Verify the Module</vt:lpstr>
      <vt:lpstr>Log in - Identify by Anchor</vt:lpstr>
      <vt:lpstr>Scan - Identify by Anchor</vt:lpstr>
      <vt:lpstr>Advanced View - Identify by Anchor</vt:lpstr>
      <vt:lpstr>No Unique items - Identify by Anchor</vt:lpstr>
      <vt:lpstr>Result - Identify by Anchor</vt:lpstr>
      <vt:lpstr>Result - Identify by Anchor</vt:lpstr>
      <vt:lpstr>Result - Identify by Anchor</vt:lpstr>
      <vt:lpstr>Rename the 2 User Defined Modules</vt:lpstr>
      <vt:lpstr>Identify by Image</vt:lpstr>
      <vt:lpstr>Identify by Image</vt:lpstr>
      <vt:lpstr>Advanced View - Identify by Image</vt:lpstr>
      <vt:lpstr>Select second IMG - Identify by Image</vt:lpstr>
      <vt:lpstr>View second IMG - Identify by Image</vt:lpstr>
      <vt:lpstr>Select Identify by Image</vt:lpstr>
      <vt:lpstr>Scan the anchor - Identify by Image</vt:lpstr>
      <vt:lpstr>IMG is unique - Identify by Image</vt:lpstr>
      <vt:lpstr>Image Properties - Identify by Image</vt:lpstr>
      <vt:lpstr>Result - Identify by Image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Lab 1 </dc:title>
  <dc:creator>Chitra Velayutham</dc:creator>
  <cp:lastModifiedBy>Chitra Velayutham</cp:lastModifiedBy>
  <cp:revision>10</cp:revision>
  <dcterms:created xsi:type="dcterms:W3CDTF">2023-02-04T21:21:10Z</dcterms:created>
  <dcterms:modified xsi:type="dcterms:W3CDTF">2023-02-04T23:28:53Z</dcterms:modified>
</cp:coreProperties>
</file>